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282" r:id="rId7"/>
    <p:sldId id="283" r:id="rId8"/>
    <p:sldId id="277" r:id="rId9"/>
    <p:sldId id="279" r:id="rId10"/>
    <p:sldId id="278" r:id="rId11"/>
    <p:sldId id="281" r:id="rId12"/>
    <p:sldId id="280" r:id="rId13"/>
    <p:sldId id="285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1" r:id="rId2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5242374" y="1178992"/>
            <a:ext cx="1124153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CHAPTER </a:t>
            </a:r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8</a:t>
            </a:r>
            <a:r>
              <a:rPr kumimoji="0" lang="en-US" sz="8800" b="1" i="0" u="none" strike="noStrike" kern="0" cap="none" spc="-10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3" name="object 5"/>
          <p:cNvSpPr txBox="1">
            <a:spLocks/>
          </p:cNvSpPr>
          <p:nvPr/>
        </p:nvSpPr>
        <p:spPr>
          <a:xfrm>
            <a:off x="3906814" y="3396051"/>
            <a:ext cx="8795931" cy="5331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marR="5080" lvl="0" indent="0" algn="ctr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Eye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colour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inheritance in </a:t>
            </a:r>
            <a:r>
              <a:rPr lang="en-US" sz="7200" b="1" dirty="0" err="1" smtClean="0"/>
              <a:t>D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rosopilla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melanogaster</a:t>
            </a:r>
            <a:endParaRPr kumimoji="0" lang="en-US" sz="1400" b="1" i="0" u="none" strike="noStrike" kern="0" cap="none" spc="-1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1026" name="Picture 2" descr="C:\Users\Admin\Desktop\sex-determination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00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2050" name="Picture 2" descr="C:\Users\Admin\Desktop\sex-determination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194" y="0"/>
            <a:ext cx="13701682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3074" name="Picture 2" descr="C:\Users\Admin\Desktop\sex-determination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30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4098" name="Picture 2" descr="C:\Users\Admin\Desktop\sex-determination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122" name="Picture 2" descr="C:\Users\Admin\Desktop\sex-determination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88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6146" name="Picture 2" descr="C:\Users\Admin\Desktop\sex-determination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58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7170" name="Picture 2" descr="C:\Users\Admin\Desktop\sex-determination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30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8194" name="Picture 2" descr="C:\Users\Admin\Desktop\sex-determination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44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10/10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  <p:sp>
        <p:nvSpPr>
          <p:cNvPr id="4" name="Google Shape;179;p2"/>
          <p:cNvSpPr txBox="1">
            <a:spLocks noGrp="1"/>
          </p:cNvSpPr>
          <p:nvPr>
            <p:ph type="dt" idx="10"/>
          </p:nvPr>
        </p:nvSpPr>
        <p:spPr>
          <a:xfrm>
            <a:off x="337634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15/6/2020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" name="Google Shape;180;p2"/>
          <p:cNvSpPr txBox="1">
            <a:spLocks noGrp="1"/>
          </p:cNvSpPr>
          <p:nvPr>
            <p:ph type="ftr" idx="11"/>
          </p:nvPr>
        </p:nvSpPr>
        <p:spPr>
          <a:xfrm>
            <a:off x="2514600" y="9646920"/>
            <a:ext cx="12070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INTRODUCTION (SCD) / SKILL AND CAREER DEVELOPMENT/ SARASWATHI.R/ENG/SNS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297498"/>
            <a:ext cx="118872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Chromosomal theory of inheritance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03121"/>
            <a:ext cx="15841980" cy="198881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1902 and 1903, Sutton and </a:t>
            </a:r>
            <a:r>
              <a:rPr lang="en-US" sz="4000" dirty="0" err="1" smtClean="0"/>
              <a:t>Boveri</a:t>
            </a:r>
            <a:r>
              <a:rPr lang="en-US" sz="4000" dirty="0" smtClean="0"/>
              <a:t> published independent papers proposing what we now call the </a:t>
            </a:r>
            <a:r>
              <a:rPr lang="en-US" sz="4000" b="1" dirty="0" smtClean="0"/>
              <a:t>chromosome theory of inheritance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39938" name="Picture 2" descr="C:\Users\Admin\Desktop\89c213b27462aa766834fca2271bc808398e65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561" y="3889839"/>
            <a:ext cx="10972800" cy="5786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40962" name="Picture 2" descr="C:\Users\Admin\Desktop\ck_5a55d2ce3ec8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2959" y="1744980"/>
            <a:ext cx="13798093" cy="808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40" y="388938"/>
            <a:ext cx="126415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EYE COLOUR INHERITANCE IN </a:t>
            </a:r>
            <a:r>
              <a:rPr lang="en-US" i="1" dirty="0" smtClean="0"/>
              <a:t>Drosophila </a:t>
            </a:r>
            <a:r>
              <a:rPr lang="en-US" i="1" dirty="0" err="1" smtClean="0"/>
              <a:t>melanogater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REASON FOR CHOOSING </a:t>
            </a:r>
            <a:r>
              <a:rPr lang="en-US" i="1" dirty="0" smtClean="0"/>
              <a:t>Drosophila 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423160"/>
            <a:ext cx="10675620" cy="6720840"/>
          </a:xfrm>
        </p:spPr>
        <p:txBody>
          <a:bodyPr>
            <a:noAutofit/>
          </a:bodyPr>
          <a:lstStyle/>
          <a:p>
            <a:r>
              <a:rPr lang="en-US" sz="5400" dirty="0" smtClean="0"/>
              <a:t>4 pairs of chromosomes</a:t>
            </a:r>
          </a:p>
          <a:p>
            <a:r>
              <a:rPr lang="en-US" sz="5400" dirty="0" smtClean="0"/>
              <a:t>Completes it life cycle shortly (24 weeks)</a:t>
            </a:r>
          </a:p>
          <a:p>
            <a:r>
              <a:rPr lang="en-US" sz="5400" dirty="0" smtClean="0"/>
              <a:t>Lays large </a:t>
            </a:r>
            <a:r>
              <a:rPr lang="en-US" sz="5400" dirty="0" err="1" smtClean="0"/>
              <a:t>no.of</a:t>
            </a:r>
            <a:r>
              <a:rPr lang="en-US" sz="5400" dirty="0" smtClean="0"/>
              <a:t> eggs</a:t>
            </a:r>
          </a:p>
          <a:p>
            <a:r>
              <a:rPr lang="en-US" sz="5400" dirty="0" smtClean="0"/>
              <a:t>Feed on fruits</a:t>
            </a:r>
          </a:p>
          <a:p>
            <a:r>
              <a:rPr lang="en-US" sz="5400" dirty="0" smtClean="0"/>
              <a:t>Male and female looks differently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147" name="AutoShape 3" descr="How to Distinguish Between Male and Female Fruit Flies: 9 Ste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AutoShape 5" descr="How to Distinguish Between Male and Female Fruit Flies: 9 Ste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:\Users\Admin\Desktop\IMG_0922-edit-annota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10060" y="2456498"/>
            <a:ext cx="5120640" cy="7494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0" y="388938"/>
            <a:ext cx="8229600" cy="1143000"/>
          </a:xfrm>
        </p:spPr>
        <p:txBody>
          <a:bodyPr/>
          <a:lstStyle/>
          <a:p>
            <a:r>
              <a:rPr lang="en-US" dirty="0" smtClean="0"/>
              <a:t>Male flies VS female flies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94560" y="2011678"/>
          <a:ext cx="13853160" cy="8275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6580"/>
                <a:gridCol w="6926580"/>
              </a:tblGrid>
              <a:tr h="122456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male</a:t>
                      </a:r>
                      <a:r>
                        <a:rPr lang="en-US" sz="3600" baseline="0" dirty="0" smtClean="0"/>
                        <a:t> fruit flies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Female</a:t>
                      </a:r>
                      <a:r>
                        <a:rPr lang="en-US" sz="2800" baseline="0" dirty="0" smtClean="0"/>
                        <a:t> fruit flies</a:t>
                      </a:r>
                      <a:endParaRPr lang="en-US" sz="3200" dirty="0"/>
                    </a:p>
                  </a:txBody>
                  <a:tcPr/>
                </a:tc>
              </a:tr>
              <a:tr h="122456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Small</a:t>
                      </a:r>
                      <a:r>
                        <a:rPr lang="en-US" sz="3600" baseline="0" dirty="0" smtClean="0"/>
                        <a:t> in size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25% Large in size</a:t>
                      </a:r>
                      <a:endParaRPr lang="en-US" sz="3200" dirty="0"/>
                    </a:p>
                  </a:txBody>
                  <a:tcPr/>
                </a:tc>
              </a:tr>
              <a:tr h="177980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It has one X chromosome and</a:t>
                      </a:r>
                      <a:r>
                        <a:rPr lang="en-US" sz="3600" baseline="0" dirty="0" smtClean="0"/>
                        <a:t> one tiny Y chromosomes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Two X chromosomes</a:t>
                      </a:r>
                      <a:endParaRPr lang="en-US" sz="3200" dirty="0"/>
                    </a:p>
                  </a:txBody>
                  <a:tcPr/>
                </a:tc>
              </a:tr>
              <a:tr h="122456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Abdomen rounded at bottom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Pointed towards</a:t>
                      </a:r>
                      <a:r>
                        <a:rPr lang="en-US" sz="3200" baseline="0" dirty="0" smtClean="0"/>
                        <a:t> the bottom</a:t>
                      </a:r>
                      <a:endParaRPr lang="en-US" sz="3200" dirty="0"/>
                    </a:p>
                  </a:txBody>
                  <a:tcPr/>
                </a:tc>
              </a:tr>
              <a:tr h="159725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Do not have spike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Have a spike on the dorsal</a:t>
                      </a:r>
                      <a:r>
                        <a:rPr lang="en-US" sz="3200" baseline="0" dirty="0" smtClean="0"/>
                        <a:t> surface at the rear</a:t>
                      </a:r>
                      <a:endParaRPr lang="en-US" sz="3200" dirty="0"/>
                    </a:p>
                  </a:txBody>
                  <a:tcPr/>
                </a:tc>
              </a:tr>
              <a:tr h="122456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Have sex comb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 sex comb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0" y="297498"/>
            <a:ext cx="8229600" cy="1143000"/>
          </a:xfrm>
        </p:spPr>
        <p:txBody>
          <a:bodyPr/>
          <a:lstStyle/>
          <a:p>
            <a:r>
              <a:rPr lang="en-US" dirty="0" smtClean="0"/>
              <a:t>White eye male X  red eye female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35842" name="Picture 2" descr="C:\Users\Admin\Desktop\unnam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19" y="2594610"/>
            <a:ext cx="8461829" cy="6663690"/>
          </a:xfrm>
          <a:prstGeom prst="rect">
            <a:avLst/>
          </a:prstGeom>
          <a:noFill/>
        </p:spPr>
      </p:pic>
      <p:pic>
        <p:nvPicPr>
          <p:cNvPr id="35843" name="Picture 3" descr="C:\Users\Admin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3582" y="1941194"/>
            <a:ext cx="7242533" cy="7339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38914" name="Picture 2" descr="C:\Users\Admin\Desktop\0aed2bae648dda1f1416cc4998a07b100531f2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-69923"/>
            <a:ext cx="11978639" cy="10356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37890" name="Picture 2" descr="C:\Users\Admin\Desktop\ffc85ce6b40c8f0715a020a89585ae39f52b49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8765" y="559753"/>
            <a:ext cx="12205125" cy="895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0" y="480091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SEX DETERMINATION 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BBEC20-16D8-4EB5-BDDF-62C4AFB84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24c1f-f79b-4cd7-b1a0-8d390f924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160</Words>
  <Application>Microsoft Office PowerPoint</Application>
  <PresentationFormat>Custom</PresentationFormat>
  <Paragraphs>56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Slide 1</vt:lpstr>
      <vt:lpstr>Chromosomal theory of inheritance</vt:lpstr>
      <vt:lpstr>Slide 3</vt:lpstr>
      <vt:lpstr>EYE COLOUR INHERITANCE IN Drosophila melanogater REASON FOR CHOOSING Drosophila  </vt:lpstr>
      <vt:lpstr>Male flies VS female flies</vt:lpstr>
      <vt:lpstr>White eye male X  red eye female</vt:lpstr>
      <vt:lpstr>Slide 7</vt:lpstr>
      <vt:lpstr>Slide 8</vt:lpstr>
      <vt:lpstr>SEX DETERMINATION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50</cp:revision>
  <dcterms:created xsi:type="dcterms:W3CDTF">2006-08-16T00:00:00Z</dcterms:created>
  <dcterms:modified xsi:type="dcterms:W3CDTF">2020-08-17T05:32:04Z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